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2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4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0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6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982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4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71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0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8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7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56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724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2974F-BED8-4B4E-987D-2B5D90D395FC}" type="datetimeFigureOut">
              <a:rPr lang="es-CL" smtClean="0"/>
              <a:t>09-06-2023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51D775-6CE1-4BC8-B1B4-EBA0229722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37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234" y="2419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Red </a:t>
            </a:r>
            <a:r>
              <a:rPr lang="es-CL" dirty="0" err="1" smtClean="0"/>
              <a:t>Narcoambulante</a:t>
            </a:r>
            <a:r>
              <a:rPr lang="es-CL" dirty="0" smtClean="0"/>
              <a:t>, con locales comerciales de ingresos bajos y medios. Fundación Viña Siglo XXI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8" y="3984171"/>
            <a:ext cx="4965338" cy="246888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984171"/>
            <a:ext cx="5499463" cy="2468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8" y="1370920"/>
            <a:ext cx="4965338" cy="24956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70920"/>
            <a:ext cx="5426892" cy="24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2" y="796834"/>
            <a:ext cx="9601196" cy="148916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Narcotraficantes disfrazados de ambulantes, vinculados </a:t>
            </a:r>
            <a:r>
              <a:rPr lang="es-CL" dirty="0" err="1" smtClean="0"/>
              <a:t>micropymes</a:t>
            </a:r>
            <a:r>
              <a:rPr lang="es-CL" dirty="0" smtClean="0"/>
              <a:t>, pequeñas y medianas empresas. 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Reciben beneficios sociales como ambulantes, trabajan medio tiempo en la construcción. </a:t>
            </a:r>
          </a:p>
          <a:p>
            <a:r>
              <a:rPr lang="es-CL" dirty="0" smtClean="0"/>
              <a:t>Cocinan droga y lavan dinero en la periferia, sin ingresos formales y sin viviendas formalizadas en algunos casos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err="1" smtClean="0"/>
              <a:t>Narcoambulante</a:t>
            </a:r>
            <a:r>
              <a:rPr lang="es-CL" dirty="0" smtClean="0"/>
              <a:t> arrienda su casa a otro narco para irse a una toma. </a:t>
            </a:r>
          </a:p>
          <a:p>
            <a:r>
              <a:rPr lang="es-CL" dirty="0" smtClean="0"/>
              <a:t>El narco que arrienda, paga vendiendo loteos brujos por $500.000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94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317" y="849086"/>
            <a:ext cx="9833281" cy="143691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Para tapar los beneficios, disfrazan los ingreso en </a:t>
            </a:r>
            <a:r>
              <a:rPr lang="es-CL" dirty="0" err="1" smtClean="0"/>
              <a:t>micropymes</a:t>
            </a:r>
            <a:r>
              <a:rPr lang="es-CL" dirty="0" smtClean="0"/>
              <a:t>, pequeñas y medianas empresas en sectores estratégicos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3317" y="2560320"/>
            <a:ext cx="4718304" cy="3310128"/>
          </a:xfrm>
        </p:spPr>
        <p:txBody>
          <a:bodyPr/>
          <a:lstStyle/>
          <a:p>
            <a:r>
              <a:rPr lang="es-CL" dirty="0" err="1" smtClean="0"/>
              <a:t>Politicos</a:t>
            </a:r>
            <a:r>
              <a:rPr lang="es-CL" dirty="0" smtClean="0"/>
              <a:t> en algunos casos les facilitan celulares con internet y cajas de mercadería, lo cual fortalece la </a:t>
            </a:r>
            <a:r>
              <a:rPr lang="es-CL" dirty="0" err="1" smtClean="0"/>
              <a:t>narcocultura</a:t>
            </a:r>
            <a:r>
              <a:rPr lang="es-CL" dirty="0" smtClean="0"/>
              <a:t> y el asistencialismo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Cuentan con internet propio en algunos casos, por costos cercanos a $5.000/$10.000. Utilizan hostales de narco, en lugares </a:t>
            </a:r>
            <a:r>
              <a:rPr lang="es-CL" dirty="0" err="1" smtClean="0"/>
              <a:t>estrategicos</a:t>
            </a:r>
            <a:endParaRPr lang="es-CL" dirty="0" smtClean="0"/>
          </a:p>
          <a:p>
            <a:r>
              <a:rPr lang="es-CL" dirty="0" smtClean="0"/>
              <a:t>Poseen una red de menores que no estudian ni trabajan entre 15 a 40 años, que trabajan para ellos robando, estafando.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38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Coordinación hibrida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Mediante celular, redes sociales, wasap, coordinan los lugares, horarios y las formas de como mover los recursos provenientes del trafico de drogas, ventas de armas, lavado de dinero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En persona disfrazan la </a:t>
            </a:r>
            <a:r>
              <a:rPr lang="es-CL" dirty="0" err="1" smtClean="0"/>
              <a:t>narcocultura</a:t>
            </a:r>
            <a:r>
              <a:rPr lang="es-CL" dirty="0" smtClean="0"/>
              <a:t>, mediante perfiles y locales de ingreso medios y bajos ubicados en lugares céntricos que les permitan poder moverse de forma coordinada en distintos puntos de </a:t>
            </a:r>
            <a:r>
              <a:rPr lang="es-CL" smtClean="0"/>
              <a:t>la ciudad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88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Categorías, perfiles relacionados con la </a:t>
            </a:r>
            <a:r>
              <a:rPr lang="es-CL" dirty="0" err="1" smtClean="0"/>
              <a:t>Narcocultura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Entreguismo funcionario administrativo: universidades, colegios, corporaciones, municipalidades.</a:t>
            </a:r>
          </a:p>
          <a:p>
            <a:r>
              <a:rPr lang="es-CL" dirty="0" err="1" smtClean="0"/>
              <a:t>Corderismo</a:t>
            </a:r>
            <a:r>
              <a:rPr lang="es-CL" dirty="0" smtClean="0"/>
              <a:t> político ideológico: operadores políticos, militantes de partidos cesantes sin competencias requeridos para el desarrollo y conducción de proyectos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L" dirty="0" err="1" smtClean="0"/>
              <a:t>Pasadismo</a:t>
            </a:r>
            <a:r>
              <a:rPr lang="es-CL" dirty="0" smtClean="0"/>
              <a:t>: habitantes fuera de época, preocupados de obtener cargos, cupos de representación sin un diagnostico claro de la época en la que viven.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047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Medición espacio temporal realizada por Fundación Viña Siglo XXI, Plataforma </a:t>
            </a:r>
            <a:r>
              <a:rPr lang="es-CL" dirty="0" err="1" smtClean="0"/>
              <a:t>Redreales</a:t>
            </a:r>
            <a:r>
              <a:rPr lang="es-CL" dirty="0" smtClean="0"/>
              <a:t>. Junio del 2023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015067" y="4140926"/>
            <a:ext cx="8158690" cy="659672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Modalidad mapas territoriales, integración información, actualizar datos en tiempo real.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0427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340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Red Narcoambulante, con locales comerciales de ingresos bajos y medios. Fundación Viña Siglo XXI </vt:lpstr>
      <vt:lpstr>Narcotraficantes disfrazados de ambulantes, vinculados micropymes, pequeñas y medianas empresas. </vt:lpstr>
      <vt:lpstr>Para tapar los beneficios, disfrazan los ingreso en micropymes, pequeñas y medianas empresas en sectores estratégicos</vt:lpstr>
      <vt:lpstr>Coordinación hibrida</vt:lpstr>
      <vt:lpstr>Categorías, perfiles relacionados con la Narcocultura</vt:lpstr>
      <vt:lpstr>Medición espacio temporal realizada por Fundación Viña Siglo XXI, Plataforma Redreales. Junio del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Narcoambulante, con locales comerciales de ingresos bajos y medios.</dc:title>
  <dc:creator>carlos ravest</dc:creator>
  <cp:lastModifiedBy>carlos ravest</cp:lastModifiedBy>
  <cp:revision>7</cp:revision>
  <dcterms:created xsi:type="dcterms:W3CDTF">2023-05-27T01:34:32Z</dcterms:created>
  <dcterms:modified xsi:type="dcterms:W3CDTF">2023-06-09T17:19:08Z</dcterms:modified>
</cp:coreProperties>
</file>